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4" r:id="rId9"/>
    <p:sldId id="266" r:id="rId10"/>
    <p:sldId id="265" r:id="rId11"/>
    <p:sldId id="267" r:id="rId1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21.01.2021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21.01.2021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21.01.2021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21.01.2021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21.01.2021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21.01.2021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21.01.2021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21.01.2021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21.01.2021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21.01.2021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21.01.2021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21.01.2021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ZP8xZ1NtbY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7772400" cy="2028838"/>
          </a:xfrm>
        </p:spPr>
        <p:txBody>
          <a:bodyPr>
            <a:noAutofit/>
          </a:bodyPr>
          <a:lstStyle/>
          <a:p>
            <a:br>
              <a:rPr lang="pl-PL" sz="3200" dirty="0"/>
            </a:br>
            <a:r>
              <a:rPr lang="pl-PL" sz="3200" u="sng" dirty="0"/>
              <a:t>22 STYCZNIA</a:t>
            </a:r>
            <a:br>
              <a:rPr lang="pl-PL" sz="3200" dirty="0"/>
            </a:br>
            <a:r>
              <a:rPr lang="pl-PL" sz="3200" dirty="0"/>
              <a:t>ŚWIĘTO SZKOŁY PODSTAWOWEJ </a:t>
            </a:r>
            <a:br>
              <a:rPr lang="pl-PL" sz="3200" dirty="0"/>
            </a:br>
            <a:r>
              <a:rPr lang="pl-PL" sz="3200" dirty="0"/>
              <a:t>IM. POWSTAŃCÓW STYCZNIOWYCH W BARANOWIE</a:t>
            </a:r>
            <a:br>
              <a:rPr lang="pl-PL" sz="3200" dirty="0"/>
            </a:b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28728" y="5214950"/>
            <a:ext cx="6400800" cy="1395434"/>
          </a:xfrm>
        </p:spPr>
        <p:txBody>
          <a:bodyPr>
            <a:normAutofit fontScale="70000" lnSpcReduction="20000"/>
          </a:bodyPr>
          <a:lstStyle/>
          <a:p>
            <a:r>
              <a:rPr lang="pl-PL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22 STYCZNIA 1863 R. </a:t>
            </a:r>
          </a:p>
          <a:p>
            <a:r>
              <a:rPr lang="pl-PL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WYBUCHŁO POWSTANIE STYCZNIOWE.</a:t>
            </a:r>
          </a:p>
          <a:p>
            <a:r>
              <a:rPr lang="pl-PL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Tysiące powstańców oddanych walce o niepodległość, chwyciło za broń i ruszyło do boju.</a:t>
            </a:r>
          </a:p>
          <a:p>
            <a:endParaRPr lang="pl-PL" dirty="0"/>
          </a:p>
        </p:txBody>
      </p:sp>
      <p:pic>
        <p:nvPicPr>
          <p:cNvPr id="1026" name="Picture 2" descr="Litwa: 2013 – Rokiem Powstania Styczniowego?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2214554"/>
            <a:ext cx="3786214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dirty="0"/>
              <a:t>MOGIŁA ROSJAN POLEGŁYCH POD ŻYRZYNEM – cmentarz w Baranowie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105" y="1142984"/>
            <a:ext cx="7620021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 fontScale="90000"/>
          </a:bodyPr>
          <a:lstStyle/>
          <a:p>
            <a:r>
              <a:rPr lang="pl-PL" u="sng" dirty="0"/>
              <a:t>NA ZAKOŃCZENIE</a:t>
            </a:r>
            <a:br>
              <a:rPr lang="pl-PL" u="sng" dirty="0"/>
            </a:br>
            <a:r>
              <a:rPr lang="pl-PL" u="sng" dirty="0"/>
              <a:t> </a:t>
            </a:r>
            <a:br>
              <a:rPr lang="pl-PL" u="sng" dirty="0"/>
            </a:br>
            <a:r>
              <a:rPr lang="pl-PL" u="sng" dirty="0"/>
              <a:t>OBEJRZYJ KRÓTKI FILM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857496"/>
            <a:ext cx="8229600" cy="326866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800" dirty="0">
                <a:hlinkClick r:id="rId2"/>
              </a:rPr>
              <a:t>https://www.youtube.com/watch?v=QZP8xZ1NtbY</a:t>
            </a:r>
            <a:r>
              <a:rPr lang="pl-PL" sz="2800" dirty="0"/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15074" y="2143116"/>
            <a:ext cx="2543164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>NAJPIERW BYŁA PRZYSIĘGA</a:t>
            </a:r>
          </a:p>
        </p:txBody>
      </p:sp>
      <p:pic>
        <p:nvPicPr>
          <p:cNvPr id="4" name="Symbol zastępczy zawartości 3" descr="Grottger_Przysięg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25654"/>
            <a:ext cx="4438422" cy="6832346"/>
          </a:xfrm>
        </p:spPr>
      </p:pic>
      <p:sp>
        <p:nvSpPr>
          <p:cNvPr id="6" name="pole tekstowe 5"/>
          <p:cNvSpPr txBox="1"/>
          <p:nvPr/>
        </p:nvSpPr>
        <p:spPr>
          <a:xfrm>
            <a:off x="5286380" y="0"/>
            <a:ext cx="3857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POWSTANIE WEDŁUG ARTURA GROTTGERA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ol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642918"/>
            <a:ext cx="8071536" cy="6215082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0"/>
            <a:ext cx="8643998" cy="714356"/>
          </a:xfrm>
          <a:solidFill>
            <a:schemeClr val="bg2">
              <a:lumMod val="9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l-PL" dirty="0"/>
              <a:t>Przygotowanie do walki - KUCIE KOS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0" y="6519446"/>
            <a:ext cx="3857620" cy="3385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600" dirty="0"/>
              <a:t>POWSTANIE WEDŁUG ARTURA GROTTGERA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86446" y="1357298"/>
            <a:ext cx="2900354" cy="3082924"/>
          </a:xfrm>
        </p:spPr>
        <p:txBody>
          <a:bodyPr/>
          <a:lstStyle/>
          <a:p>
            <a:r>
              <a:rPr lang="pl-PL" dirty="0"/>
              <a:t>Później była walka</a:t>
            </a:r>
          </a:p>
        </p:txBody>
      </p:sp>
      <p:pic>
        <p:nvPicPr>
          <p:cNvPr id="4" name="Symbol zastępczy zawartości 3" descr="Grottger_Bój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0"/>
            <a:ext cx="4351000" cy="6847744"/>
          </a:xfrm>
        </p:spPr>
      </p:pic>
      <p:sp>
        <p:nvSpPr>
          <p:cNvPr id="5" name="pole tekstowe 4"/>
          <p:cNvSpPr txBox="1"/>
          <p:nvPr/>
        </p:nvSpPr>
        <p:spPr>
          <a:xfrm>
            <a:off x="5286380" y="0"/>
            <a:ext cx="3857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POWSTANIE WEDŁUG ARTURA GROTTGERA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ol4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576992"/>
            <a:ext cx="8143932" cy="6281008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642918"/>
          </a:xfrm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pl-PL" dirty="0"/>
              <a:t>KOLEJNA WALKA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0" y="6519446"/>
            <a:ext cx="3857620" cy="3385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600" dirty="0"/>
              <a:t>POWSTANIE WEDŁUG ARTURA GROTTGERA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pl-PL" sz="3600" dirty="0"/>
              <a:t>SCHRONIENIE DLA RANNYCH PO BITWIE</a:t>
            </a:r>
          </a:p>
        </p:txBody>
      </p:sp>
      <p:pic>
        <p:nvPicPr>
          <p:cNvPr id="4" name="Symbol zastępczy zawartości 3" descr="Grottger_Schronisk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071546"/>
            <a:ext cx="7563991" cy="5786454"/>
          </a:xfrm>
        </p:spPr>
      </p:pic>
      <p:sp>
        <p:nvSpPr>
          <p:cNvPr id="5" name="pole tekstowe 4"/>
          <p:cNvSpPr txBox="1"/>
          <p:nvPr/>
        </p:nvSpPr>
        <p:spPr>
          <a:xfrm>
            <a:off x="0" y="6519446"/>
            <a:ext cx="3857620" cy="3385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600" dirty="0"/>
              <a:t>POWSTANIE WEDŁUG ARTURA GROTTGERA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Autofit/>
          </a:bodyPr>
          <a:lstStyle/>
          <a:p>
            <a:r>
              <a:rPr lang="pl-PL" sz="2000" dirty="0"/>
              <a:t>BITWA POD ŻYRZYNEM 8 sierpnia 1863 r.</a:t>
            </a:r>
          </a:p>
        </p:txBody>
      </p:sp>
      <p:pic>
        <p:nvPicPr>
          <p:cNvPr id="4" name="Symbol zastępczy zawartości 3" descr="bitwa pod Żyrzyne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071546"/>
            <a:ext cx="8476252" cy="5786454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pl-PL" sz="2000" dirty="0"/>
              <a:t>MIEJSCE BITWY POD ŻYRZYNEM – stan obecny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819" y="1071546"/>
            <a:ext cx="7651271" cy="5738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pl-PL" sz="2000" dirty="0"/>
              <a:t>MOGIŁA POWSTAŃCÓW SPOD ŻYRZYNA – cmentarz parafialny w Baranowie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142984"/>
            <a:ext cx="5258236" cy="545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</TotalTime>
  <Words>132</Words>
  <Application>Microsoft Office PowerPoint</Application>
  <PresentationFormat>Pokaz na ekranie (4:3)</PresentationFormat>
  <Paragraphs>20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4" baseType="lpstr">
      <vt:lpstr>Arial</vt:lpstr>
      <vt:lpstr>Calibri</vt:lpstr>
      <vt:lpstr>Motyw pakietu Office</vt:lpstr>
      <vt:lpstr> 22 STYCZNIA ŚWIĘTO SZKOŁY PODSTAWOWEJ  IM. POWSTAŃCÓW STYCZNIOWYCH W BARANOWIE </vt:lpstr>
      <vt:lpstr>NAJPIERW BYŁA PRZYSIĘGA</vt:lpstr>
      <vt:lpstr>Przygotowanie do walki - KUCIE KOS</vt:lpstr>
      <vt:lpstr>Później była walka</vt:lpstr>
      <vt:lpstr>KOLEJNA WALKA</vt:lpstr>
      <vt:lpstr>SCHRONIENIE DLA RANNYCH PO BITWIE</vt:lpstr>
      <vt:lpstr>BITWA POD ŻYRZYNEM 8 sierpnia 1863 r.</vt:lpstr>
      <vt:lpstr>MIEJSCE BITWY POD ŻYRZYNEM – stan obecny</vt:lpstr>
      <vt:lpstr>MOGIŁA POWSTAŃCÓW SPOD ŻYRZYNA – cmentarz parafialny w Baranowie</vt:lpstr>
      <vt:lpstr>MOGIŁA ROSJAN POLEGŁYCH POD ŻYRZYNEM – cmentarz w Baranowie</vt:lpstr>
      <vt:lpstr>NA ZAKOŃCZENIE   OBEJRZYJ KRÓTKI FILM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ŚWIĘTO SZKOŁY PODSTAWPWEJ  IM. POWSTAŃCÓW STYCZNIOWYCH W BARANOWIE</dc:title>
  <dc:creator>Piotr</dc:creator>
  <cp:lastModifiedBy>Beata Maruszak</cp:lastModifiedBy>
  <cp:revision>5</cp:revision>
  <dcterms:created xsi:type="dcterms:W3CDTF">2021-01-20T10:38:28Z</dcterms:created>
  <dcterms:modified xsi:type="dcterms:W3CDTF">2021-01-21T11:28:44Z</dcterms:modified>
  <cp:contentStatus/>
</cp:coreProperties>
</file>